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ajesty" panose="020B0604020202020204" charset="-128"/>
      <p:regular r:id="rId10"/>
    </p:embeddedFont>
    <p:embeddedFont>
      <p:font typeface="AngsanaUPC" panose="02020603050405020304" pitchFamily="18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23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ays-onlineacademy.org/member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3456"/>
            <a:ext cx="8292744" cy="8437150"/>
            <a:chOff x="0" y="104775"/>
            <a:chExt cx="11056992" cy="11249534"/>
          </a:xfrm>
        </p:grpSpPr>
        <p:sp>
          <p:nvSpPr>
            <p:cNvPr id="3" name="TextBox 3"/>
            <p:cNvSpPr txBox="1"/>
            <p:nvPr/>
          </p:nvSpPr>
          <p:spPr>
            <a:xfrm>
              <a:off x="0" y="104775"/>
              <a:ext cx="11056992" cy="935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00"/>
                </a:lnSpc>
              </a:pPr>
              <a:r>
                <a:rPr lang="en-US" sz="17300" dirty="0">
                  <a:solidFill>
                    <a:srgbClr val="FDF9DE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The X's and O's to a Quality Program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790633"/>
              <a:ext cx="11056992" cy="1563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5400" dirty="0">
                  <a:solidFill>
                    <a:srgbClr val="FDF9DE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How to Meet the Benchmarks in </a:t>
              </a:r>
            </a:p>
            <a:p>
              <a:pPr>
                <a:lnSpc>
                  <a:spcPts val="4320"/>
                </a:lnSpc>
              </a:pPr>
              <a:r>
                <a:rPr lang="en-US" sz="5400" dirty="0">
                  <a:solidFill>
                    <a:srgbClr val="FDF9DE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Today's Culture and Environment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828991" y="796390"/>
            <a:ext cx="6430309" cy="86457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5678268"/>
            <a:ext cx="4177031" cy="4174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2423" y="6893837"/>
            <a:ext cx="13483153" cy="225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0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2.) Volunteer screening</a:t>
            </a:r>
          </a:p>
          <a:p>
            <a:pPr algn="ctr">
              <a:lnSpc>
                <a:spcPts val="4160"/>
              </a:lnSpc>
            </a:pPr>
            <a:r>
              <a:rPr lang="en-US" sz="60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3.) Coach training</a:t>
            </a:r>
          </a:p>
          <a:p>
            <a:pPr algn="ctr">
              <a:lnSpc>
                <a:spcPts val="4160"/>
              </a:lnSpc>
            </a:pPr>
            <a:r>
              <a:rPr lang="en-US" sz="60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4.) Parent education</a:t>
            </a:r>
          </a:p>
          <a:p>
            <a:pPr algn="ctr">
              <a:lnSpc>
                <a:spcPts val="4160"/>
              </a:lnSpc>
            </a:pPr>
            <a:r>
              <a:rPr lang="en-US" sz="60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5.) Accountability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168021" y="2498308"/>
            <a:ext cx="9951957" cy="1620982"/>
            <a:chOff x="0" y="0"/>
            <a:chExt cx="13269276" cy="216130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161309" cy="216130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717030" y="0"/>
              <a:ext cx="2161309" cy="216130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463566" y="0"/>
              <a:ext cx="2161309" cy="21613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282367" y="0"/>
              <a:ext cx="2161309" cy="216130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107967" y="0"/>
              <a:ext cx="2161309" cy="216130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2199" y="5437540"/>
            <a:ext cx="2580570" cy="187677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402423" y="4691768"/>
            <a:ext cx="13483153" cy="110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9600" b="1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Five Requirements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02423" y="6204784"/>
            <a:ext cx="13483153" cy="80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7200" b="1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1.) Written policies and procedures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72735" y="609600"/>
            <a:ext cx="10329598" cy="107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8800" b="1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Do you meet the benchmark?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72735" y="2637252"/>
            <a:ext cx="10640530" cy="687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54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A) Do written policies include a recreational focused philosophy statement?</a:t>
            </a:r>
          </a:p>
          <a:p>
            <a:pPr>
              <a:lnSpc>
                <a:spcPts val="4079"/>
              </a:lnSpc>
            </a:pPr>
            <a:endParaRPr lang="en-US" sz="5400" dirty="0">
              <a:solidFill>
                <a:srgbClr val="24225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ts val="4079"/>
              </a:lnSpc>
            </a:pPr>
            <a:r>
              <a:rPr lang="en-US" sz="54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B) Do written policies address athlete playing time?</a:t>
            </a:r>
          </a:p>
          <a:p>
            <a:pPr>
              <a:lnSpc>
                <a:spcPts val="4079"/>
              </a:lnSpc>
            </a:pPr>
            <a:endParaRPr lang="en-US" sz="5400" dirty="0">
              <a:solidFill>
                <a:srgbClr val="24225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ts val="4079"/>
              </a:lnSpc>
            </a:pPr>
            <a:r>
              <a:rPr lang="en-US" sz="54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C) Are written policies and procedures available to all parents, coaches and volunteers?</a:t>
            </a:r>
          </a:p>
          <a:p>
            <a:pPr>
              <a:lnSpc>
                <a:spcPts val="4079"/>
              </a:lnSpc>
            </a:pPr>
            <a:endParaRPr lang="en-US" sz="5400" dirty="0">
              <a:solidFill>
                <a:srgbClr val="24225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ts val="4079"/>
              </a:lnSpc>
            </a:pPr>
            <a:r>
              <a:rPr lang="en-US" sz="54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D) Are code of ethics/conduct pledges for coaches and parents required?</a:t>
            </a:r>
          </a:p>
          <a:p>
            <a:pPr>
              <a:lnSpc>
                <a:spcPts val="4079"/>
              </a:lnSpc>
            </a:pPr>
            <a:endParaRPr lang="en-US" sz="5400" dirty="0">
              <a:solidFill>
                <a:srgbClr val="242254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ts val="4079"/>
              </a:lnSpc>
            </a:pPr>
            <a:r>
              <a:rPr lang="en-US" sz="5400" dirty="0">
                <a:solidFill>
                  <a:srgbClr val="24225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E) Do written procedures include action plans to address medical, weather and violence related emergencies?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665827"/>
            <a:ext cx="4571171" cy="5929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2423" y="5671501"/>
            <a:ext cx="1348315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11500" b="1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How do you put </a:t>
            </a:r>
          </a:p>
          <a:p>
            <a:pPr algn="ctr">
              <a:lnSpc>
                <a:spcPts val="9000"/>
              </a:lnSpc>
            </a:pPr>
            <a:r>
              <a:rPr lang="en-US" sz="11500" b="1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words into action?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86600" y="1141364"/>
            <a:ext cx="4114800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16599" y="8736965"/>
            <a:ext cx="12854802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5400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What is the hardest part of this and how do we overcome it?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02266" y="1182306"/>
            <a:ext cx="7374560" cy="469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How are your written policies and procedures changing with COVID-19?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02266" y="7528419"/>
            <a:ext cx="7374560" cy="119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6600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i.e. New policies, enforcement, communication, best practices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00" y="2686889"/>
            <a:ext cx="5257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821" y="1743037"/>
            <a:ext cx="10295972" cy="68009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642145" y="4023706"/>
            <a:ext cx="7374560" cy="477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endParaRPr dirty="0"/>
          </a:p>
          <a:p>
            <a:pPr>
              <a:lnSpc>
                <a:spcPts val="4160"/>
              </a:lnSpc>
            </a:pPr>
            <a:r>
              <a:rPr lang="en-US" sz="6600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Includes Re-Opening Plans </a:t>
            </a:r>
          </a:p>
          <a:p>
            <a:pPr>
              <a:lnSpc>
                <a:spcPts val="4160"/>
              </a:lnSpc>
            </a:pPr>
            <a:r>
              <a:rPr lang="en-US" sz="6600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and Documents from Across </a:t>
            </a:r>
          </a:p>
          <a:p>
            <a:pPr>
              <a:lnSpc>
                <a:spcPts val="4160"/>
              </a:lnSpc>
            </a:pPr>
            <a:r>
              <a:rPr lang="en-US" sz="6600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the U.S.!</a:t>
            </a:r>
          </a:p>
          <a:p>
            <a:pPr>
              <a:lnSpc>
                <a:spcPts val="4160"/>
              </a:lnSpc>
            </a:pPr>
            <a:endParaRPr lang="en-US" sz="3200" dirty="0">
              <a:solidFill>
                <a:srgbClr val="FDF9DE"/>
              </a:solidFill>
              <a:latin typeface="Poppins Medium Italics"/>
            </a:endParaRPr>
          </a:p>
          <a:p>
            <a:pPr>
              <a:lnSpc>
                <a:spcPts val="4160"/>
              </a:lnSpc>
            </a:pPr>
            <a:endParaRPr lang="en-US" sz="3200" dirty="0">
              <a:solidFill>
                <a:srgbClr val="FDF9DE"/>
              </a:solidFill>
              <a:latin typeface="Poppins Medium Italics"/>
            </a:endParaRPr>
          </a:p>
          <a:p>
            <a:pPr>
              <a:lnSpc>
                <a:spcPts val="9360"/>
              </a:lnSpc>
            </a:pPr>
            <a:r>
              <a:rPr lang="en-US" sz="16600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#</a:t>
            </a:r>
            <a:r>
              <a:rPr lang="en-US" sz="9600" dirty="0">
                <a:solidFill>
                  <a:srgbClr val="92A4D7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WINNING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42145" y="1714462"/>
            <a:ext cx="737456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11500" b="1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Resources </a:t>
            </a:r>
          </a:p>
          <a:p>
            <a:pPr>
              <a:lnSpc>
                <a:spcPts val="9000"/>
              </a:lnSpc>
            </a:pPr>
            <a:r>
              <a:rPr lang="en-US" sz="11500" b="1" dirty="0">
                <a:solidFill>
                  <a:srgbClr val="FDF9D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 CYSAs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92A4D7"/>
          </a:solidFill>
        </p:spPr>
      </p:sp>
      <p:sp>
        <p:nvSpPr>
          <p:cNvPr id="3" name="TextBox 3"/>
          <p:cNvSpPr txBox="1"/>
          <p:nvPr/>
        </p:nvSpPr>
        <p:spPr>
          <a:xfrm>
            <a:off x="1414980" y="1229687"/>
            <a:ext cx="6314040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11500" b="1" dirty="0">
                <a:solidFill>
                  <a:srgbClr val="1C643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CYSA Quarterly Forum</a:t>
            </a:r>
          </a:p>
          <a:p>
            <a:pPr algn="ctr">
              <a:lnSpc>
                <a:spcPts val="9000"/>
              </a:lnSpc>
            </a:pPr>
            <a:endParaRPr lang="en-US" sz="7500" dirty="0">
              <a:solidFill>
                <a:srgbClr val="1C643E"/>
              </a:solidFill>
              <a:latin typeface="Poppins Bold Bold Italics"/>
            </a:endParaRPr>
          </a:p>
          <a:p>
            <a:pPr algn="ctr">
              <a:lnSpc>
                <a:spcPts val="9000"/>
              </a:lnSpc>
            </a:pPr>
            <a:endParaRPr lang="en-US" sz="7500" dirty="0">
              <a:solidFill>
                <a:srgbClr val="1C643E"/>
              </a:solidFill>
              <a:latin typeface="Poppins Bold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23182" y="3223895"/>
            <a:ext cx="6384564" cy="399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9600" b="1" dirty="0">
                <a:solidFill>
                  <a:srgbClr val="1C643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Next Forum: January 2021 </a:t>
            </a:r>
          </a:p>
          <a:p>
            <a:pPr>
              <a:lnSpc>
                <a:spcPts val="3070"/>
              </a:lnSpc>
            </a:pPr>
            <a:endParaRPr lang="en-US" sz="9600" dirty="0">
              <a:solidFill>
                <a:srgbClr val="1C643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ts val="6240"/>
              </a:lnSpc>
            </a:pPr>
            <a:r>
              <a:rPr lang="en-US" sz="8800" dirty="0">
                <a:solidFill>
                  <a:srgbClr val="324B9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Volunteer Screening </a:t>
            </a:r>
          </a:p>
          <a:p>
            <a:pPr>
              <a:lnSpc>
                <a:spcPts val="6240"/>
              </a:lnSpc>
            </a:pPr>
            <a:r>
              <a:rPr lang="en-US" sz="8800" dirty="0">
                <a:solidFill>
                  <a:srgbClr val="324B9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and More!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9736" y="5102706"/>
            <a:ext cx="474452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9048" y="3733399"/>
            <a:ext cx="9728810" cy="59722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589352">
            <a:off x="9673697" y="993516"/>
            <a:ext cx="8767798" cy="366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01"/>
              </a:lnSpc>
              <a:spcBef>
                <a:spcPct val="0"/>
              </a:spcBef>
            </a:pPr>
            <a:r>
              <a:rPr lang="en-US" sz="14779">
                <a:solidFill>
                  <a:srgbClr val="FDF9DE"/>
                </a:solidFill>
                <a:latin typeface="Majesty"/>
              </a:rPr>
              <a:t>Sign Up Today!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3543" y="1316549"/>
            <a:ext cx="2914315" cy="2151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198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Poppins Bold Bold Italics</vt:lpstr>
      <vt:lpstr>Arial</vt:lpstr>
      <vt:lpstr>AngsanaUPC</vt:lpstr>
      <vt:lpstr>Poppins Medium Italics</vt:lpstr>
      <vt:lpstr>Majesty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Meetings 101</dc:title>
  <dc:creator>Krista</dc:creator>
  <cp:lastModifiedBy>Krista VanderMolen</cp:lastModifiedBy>
  <cp:revision>3</cp:revision>
  <dcterms:created xsi:type="dcterms:W3CDTF">2006-08-16T00:00:00Z</dcterms:created>
  <dcterms:modified xsi:type="dcterms:W3CDTF">2020-10-06T23:57:28Z</dcterms:modified>
  <dc:identifier>DAEJL5ZT5CU</dc:identifier>
</cp:coreProperties>
</file>